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75" r:id="rId9"/>
    <p:sldId id="269" r:id="rId10"/>
    <p:sldId id="265" r:id="rId11"/>
    <p:sldId id="266" r:id="rId12"/>
    <p:sldId id="267" r:id="rId13"/>
    <p:sldId id="274" r:id="rId14"/>
    <p:sldId id="270" r:id="rId15"/>
    <p:sldId id="272" r:id="rId16"/>
    <p:sldId id="27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8" autoAdjust="0"/>
    <p:restoredTop sz="94660"/>
  </p:normalViewPr>
  <p:slideViewPr>
    <p:cSldViewPr snapToGrid="0">
      <p:cViewPr>
        <p:scale>
          <a:sx n="110" d="100"/>
          <a:sy n="110" d="100"/>
        </p:scale>
        <p:origin x="4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Harvard IACS AC 290R</a:t>
            </a:r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Field &amp; 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</a:t>
            </a:r>
            <a:r>
              <a:rPr lang="en-US" dirty="0" smtClean="0"/>
              <a:t>Streamlines &amp; Temperature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Output: Schlierin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9" y="1775114"/>
            <a:ext cx="7902222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Schlierin Image at Frame 190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Schlierin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28750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Schlierin Image at Frame 044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Schlierin Image at Frame 062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Schlierin Image at Frame 102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Schlierin Image at Frame 206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Schlierin and Color Palette?</a:t>
            </a:r>
            <a:endParaRPr lang="en-US" dirty="0"/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Starry Night, Vincent </a:t>
            </a:r>
            <a:r>
              <a:rPr lang="en-US" sz="1400" dirty="0" smtClean="0"/>
              <a:t>Van Gogh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Great Wave, Hokusai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Scream, </a:t>
            </a:r>
            <a:r>
              <a:rPr lang="en-US" sz="1400" dirty="0" err="1" smtClean="0"/>
              <a:t>Edvard</a:t>
            </a:r>
            <a:r>
              <a:rPr lang="en-US" sz="1400" dirty="0" smtClean="0"/>
              <a:t> Munch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Starry Night, Vincent </a:t>
            </a:r>
            <a:r>
              <a:rPr lang="en-US" sz="1400" dirty="0" smtClean="0"/>
              <a:t>Van Gogh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Great Wave, Hokusai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Scream, </a:t>
            </a:r>
            <a:r>
              <a:rPr lang="en-US" sz="1400" dirty="0" err="1" smtClean="0"/>
              <a:t>Edvard</a:t>
            </a:r>
            <a:r>
              <a:rPr lang="en-US" sz="1400" dirty="0" smtClean="0"/>
              <a:t> Munch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Schlierin and Color Palette!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93689"/>
            <a:ext cx="2799644" cy="1639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719697"/>
            <a:ext cx="2799646" cy="15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approximation, in which we assume that fluids develop a buoyancy force that is linear in the temperature</a:t>
            </a:r>
          </a:p>
          <a:p>
            <a:r>
              <a:rPr lang="en-US" dirty="0"/>
              <a:t>The simulation was run on the Harvard Odyssey computing cluster using the </a:t>
            </a:r>
            <a:r>
              <a:rPr lang="en-US" dirty="0" err="1"/>
              <a:t>Drekar</a:t>
            </a:r>
            <a:r>
              <a:rPr lang="en-US" dirty="0"/>
              <a:t> simulation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MPI with back ends from threads, 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package,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1024, N</a:t>
            </a:r>
            <a:r>
              <a:rPr lang="en-US" baseline="-25000" dirty="0"/>
              <a:t>y</a:t>
            </a:r>
            <a:r>
              <a:rPr lang="en-US" dirty="0"/>
              <a:t> = 2048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570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Rayleigh-Bénard Convection: Drekar Simulation on Odyssey</vt:lpstr>
      <vt:lpstr>Problem Statement &amp; Motivation</vt:lpstr>
      <vt:lpstr>Description of Code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Field &amp; Streamlines</vt:lpstr>
      <vt:lpstr>Sample Output: Streamlines &amp; Temperature</vt:lpstr>
      <vt:lpstr>Sample Output: Schlierin visualization</vt:lpstr>
      <vt:lpstr>Sample Output: Schlierin visualization</vt:lpstr>
      <vt:lpstr>Schlierin and Color Palette?</vt:lpstr>
      <vt:lpstr>Schlierin and Color Palette!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Sun Yue</cp:lastModifiedBy>
  <cp:revision>26</cp:revision>
  <cp:lastPrinted>2019-03-13T18:18:20Z</cp:lastPrinted>
  <dcterms:created xsi:type="dcterms:W3CDTF">2019-03-13T01:38:26Z</dcterms:created>
  <dcterms:modified xsi:type="dcterms:W3CDTF">2019-03-13T18:19:20Z</dcterms:modified>
</cp:coreProperties>
</file>